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66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E39A-4F38-4E35-A773-CFC1EF30838A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E8AFD-B683-4151-A227-5E01F63F88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62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https://learn.microsoft.com/en-us/training/modules/intro-to-azure-data-factory/3-how-azure-data-factory-works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477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79196-8BBB-E70D-6D46-053E7370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4BD54-A43F-498A-DE29-D67BDDB40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8951B-7A1F-2EB4-E1A7-E20EA8F8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91498-A4C5-4D58-2DDD-074A1B3DB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316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3DA5-BCD4-9DFB-0D88-33778368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DFC04-9250-6870-CFDD-26D46A946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2FACA-1490-ABDB-C66F-F1DFF75E2F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A379-4417-61EF-80B9-6CEBB5969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17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FC0AC-CB22-CDB9-461D-112D7DE79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B2646-56CA-90C4-40B3-F12463C07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A5824-63E4-3AA1-0D34-BE4A77743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700BD-3F34-3816-C52B-95DFCA0DF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894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11F4-3387-011F-1490-C90DFE2B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92B5A-CA48-933B-80AC-3DA00973B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70591-4F5D-F1E2-47BD-B375FC211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D94F9-273A-679F-DC7A-A1730B9A2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67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0E8F-22BF-CDFC-C8C2-7EB5D31BF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17662-1758-036E-7CAD-292643736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2535A0-E63B-18D3-3CA3-D0281F2E5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5E23A-CD61-D8D5-2EC3-34BA3D7AE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04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036E7-AD81-3906-A676-E6D8BC28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F1927-E820-E337-A65F-DDDE112DC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E1BC17-FB8C-F8A4-5E1B-668196D63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6CBED-2E3D-D0E3-3A4D-FC4D01A62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681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E56B2-DEAC-BAE3-718A-061D6042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BE52E-13D8-2AB8-E286-1844A8817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871D41-F56C-491C-A2D9-1F99168AB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03F6-89E4-400E-1BDB-D669D4AC6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858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3591A-7E71-4ADF-B985-B3083096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E65DB-0420-4A34-4971-2C96FA9A1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B35F6-EF75-2F78-3D08-85AF332DB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1BC7-449E-8671-87AB-DE69725FE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276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3DCCC-FB29-A33F-5860-9711181B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641CE-9AFC-5200-9D68-234DA0562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83194-FBA5-0257-C706-767462D5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D51D5-F283-C9D7-3F13-0D0A35AA0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606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23B39-45D2-E603-2958-086F6FBC1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F37ED4-AB41-70D1-C90A-E11C157E1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0E00F-ED56-A68F-6533-427DE5E7D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B3994-CB94-9A67-8AF7-01370FA06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09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https://learn.microsoft.com/en-us/training/modules/intro-to-azure-data-factory/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1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6535-9456-9E9A-0C51-4BE8EF006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E815A-C566-68E4-DD78-90F7C9E5C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E91BB-5447-88D1-A4AC-A691373A6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https://raw.githubusercontent.com/djpmsft/adf-ready-demo/master/moviesDB.csv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35E2E-CC74-8A89-7A16-643FAE933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312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555F3-AAF8-1957-358C-980CF87C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08356-DD71-A944-33AF-B43C72841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D64E8-3D85-051A-7AEE-0B1B92EF8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B05FB-FF9B-A37B-163A-C5DC89318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66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558F1-8CA0-6F6E-22DD-B8ADE9D74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F1DE7C-1A43-E8A8-ADF8-8592113E4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78D5-3BCD-ED1C-DFBA-C97DAF03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E533E-75BB-1B99-941E-26F3D746C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14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31BA9-B3B6-2811-95AB-04060E1A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9B9729-E48F-0037-D165-23446CADB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9911C-159A-2828-B48B-6E8A0CE48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9A9CD-4EDD-DFE8-BACE-1BBFC1AE0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877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0BFC-21BB-DB4F-D62B-4C8BA4150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90925-000D-5844-B4A9-C783A59B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4C49A-D9C3-EE69-C636-66C60F7B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2432E-7D16-0E63-953B-2D384FB19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32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D9A6-A7E0-592B-1997-66AA1530D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CCC42-849C-6A14-4206-9F3A3DA5F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66B9E-460F-3F88-CC9B-E58FF17D7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B7B40-44BE-EDF4-5567-84AA73B3DD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76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458A9-4374-B5CC-4BCB-F0FE741E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A55B5-DBAF-2EA9-CAE0-CBA9AAAFF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F0599A-68F2-3B9F-FED1-71454BF51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04053-77B7-EEB0-2F9D-45058B824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8AFD-B683-4151-A227-5E01F63F881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6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6736-BF63-62FD-5C13-38DD09EEE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969E5-4FCF-B966-D54A-A129887F1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6B4A-53CA-0E07-B526-950AFD34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521C-46CC-8587-95E1-0E17DBD3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8CA3D-768B-36B6-966B-2E2771C8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85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26C7-1C6A-641E-EDBE-D22DD7FC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C806E-C2E2-598C-B98E-D37B630DF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9E48F-116F-B949-A5CD-2E4AF907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56E19-C66B-638E-8F5B-DD28EFEE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748C3-A9C2-3FEE-BF10-4BBD219B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35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9275E6-15C5-1AA3-EB3F-3DB990B0E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9EA15-EC29-C3BE-0785-7CE9141CE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90037-66DB-C240-61CD-C37B0EBDA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DF3D8-DE7F-2FEE-9931-3E9FD21E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C1ED0-CCE7-DAE2-4DD2-49DCF1FC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81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58A4-26C8-A839-AB4E-12D64A6C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3D7A8-76C7-75B8-E52B-571B3F0D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D7C0B-01FE-B3EE-5F99-A9B374A1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CAF70-CB0F-AB1C-CACD-D664DC45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8DB81-C6B8-269D-938C-5DC0B15D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05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B846-65AF-8686-D855-126D3889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406D0-81D9-3A7B-6DE7-CFD9FB49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8A8DA-57C1-7BA7-1F17-2ED95E18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FE59-737F-DF6C-9EBA-A4222F76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449CC-C47E-E452-EB20-C25B0CFBC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47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4D6D-A958-355F-52A6-E1076B62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8650-DDEE-DD40-8804-CD3A72565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05FB2-B315-E123-B1DD-ADA71F651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60474-2812-8EAB-4A9A-337556064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D44A4-AFDF-F4FE-246A-4FFF13E2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33F0E-2BE1-0B55-3AAB-1836C8E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1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7779-855B-50A9-3EF0-2F6FA032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19977-35F9-AD47-9EB4-9ED4F42A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12DF9-AC10-698B-D87E-7CE12242A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2AC17-3A02-44B1-660F-409CEEAF8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730B95-0D29-A425-CCB0-0CF1C0612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D0361-F8D7-50CB-07D0-651EA759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545208-99A3-155C-1537-A9598B136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D1A52-A825-8D37-2C8F-2508388B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27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C80C-D9EF-7176-8109-D8547FD2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6C648-637E-74E4-E171-11C2A539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AC50D-B93C-2200-443F-B117714E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0E05C-2745-3D44-6708-B541BCFD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48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A9416-5A18-DDC8-CBD6-A9392C00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BE7D2-1EB1-750F-46ED-E921C35C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278CD-5373-3C1E-FF46-B3461BFF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2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17A4-0EC5-B607-546D-D756A7BFC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8D7EC-F3A3-FF95-D771-11D7405C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C1535-5EBC-B6D4-8CBC-795145991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D57AC-7464-5B25-4311-90BC51FF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24104-136D-E079-F3AB-4FF676BD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B843F-BA2A-7831-EEF1-48A22F24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55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BDBC-C2F4-41A2-8DA6-18AD8F3C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849B7-7AC2-CCA3-444E-516F11342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49F9F-787A-993B-8F10-AE5C58675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8C503-19E3-EA4F-2338-E82AE3BF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7F908-FC2B-ADAF-3CC2-BEDF66AF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069D5-AAA2-3937-C7C1-37EFBECD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58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19B50-3261-44FC-56ED-E7964F8A1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6C92-1291-6705-C3ED-FF00155B8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A842D-DEA0-E793-34B1-2E5D6FBF7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E11FF-633D-4EB2-BC4A-E555EA87029C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BC978-94A3-03A7-806A-9A28F596D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0E332-F647-05F2-18FA-B079D8A9C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DFA3C-E925-4DD8-AB5D-86BF9F0C1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291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E87620-979D-B79E-8539-1D5FF1B5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8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71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4626-56D6-00A1-212C-9B8C866E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9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0515C-E9B9-C46F-0A29-3AAE01E3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F1B7B-7DD9-D804-F4CB-2F46623C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989"/>
            <a:ext cx="12192000" cy="61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40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8138-18DF-D435-3F28-5F5570FEC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3D225-98A8-4BC9-CBE2-93CABE671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687"/>
            <a:ext cx="12192000" cy="59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1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861DE-0EB0-B9B7-DD81-AE8E5AA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E45C9-26B5-52AD-3058-AE644FD33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300"/>
            <a:ext cx="12192000" cy="642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17587-77D8-307A-043C-89E79D9F9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B4674-1597-F449-0076-FC5F1A85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454"/>
            <a:ext cx="12192000" cy="62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D56D-F915-B211-C0B7-CA56611D6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568ED-7E8B-5038-80D7-6CC42108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0AEB1-4705-68BE-3CC1-5A8D0D54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3B918-B023-EDA8-9C13-710002B5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759"/>
            <a:ext cx="12192000" cy="618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2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5D3AA-1791-BB5F-B0F7-BC63F4F6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B5728-6652-C042-E620-F24DEEFE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298"/>
            <a:ext cx="12192000" cy="62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5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E0732-0F94-AAF6-445A-D72D8B92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B0B4E-25A1-9588-A36F-FAFE4240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717"/>
            <a:ext cx="12192000" cy="63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24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4C53E-EBE3-5E0C-8B59-F6204600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37F6A-DB91-B95D-A291-70C6C520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476"/>
            <a:ext cx="12192000" cy="59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4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B032F-D916-98B3-B6A0-6B1C4C45F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9671C6-4B52-C492-DBBD-788AB96CC42C}"/>
              </a:ext>
            </a:extLst>
          </p:cNvPr>
          <p:cNvSpPr txBox="1"/>
          <p:nvPr/>
        </p:nvSpPr>
        <p:spPr>
          <a:xfrm>
            <a:off x="3048918" y="2831590"/>
            <a:ext cx="6097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https://learn.microsoft.com/en-us/azure/data-factory/quickstart-create-data-factory?wt.mc_id=searchAPI_azureportal_inproduct_rmskilling&amp;sessionId=6461177abeb144dea4897152078d7f97</a:t>
            </a:r>
          </a:p>
        </p:txBody>
      </p:sp>
    </p:spTree>
    <p:extLst>
      <p:ext uri="{BB962C8B-B14F-4D97-AF65-F5344CB8AC3E}">
        <p14:creationId xmlns:p14="http://schemas.microsoft.com/office/powerpoint/2010/main" val="423239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06E48-7BEC-50B8-4AE8-96C3CCFF9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65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F39A-612B-1A50-5126-E50EF35C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D78AD-8E24-81AF-FDC6-F02B2026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75"/>
            <a:ext cx="12192000" cy="6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5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D7EE-47C1-B6E6-6F64-A5BA59A95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A061FE-757A-A011-A4BD-BBE458708A23}"/>
              </a:ext>
            </a:extLst>
          </p:cNvPr>
          <p:cNvSpPr txBox="1"/>
          <p:nvPr/>
        </p:nvSpPr>
        <p:spPr>
          <a:xfrm>
            <a:off x="3048918" y="3108589"/>
            <a:ext cx="609783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https://raw.githubusercontent.com/djpmsft/adf-ready-demo/master/</a:t>
            </a:r>
            <a:r>
              <a:rPr lang="en-IN" sz="6000" dirty="0"/>
              <a:t>moviesDB.csv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20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5074F-97CF-278E-D447-E05ED84E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C6987-F5D3-7F8D-8B85-056F8B59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639"/>
            <a:ext cx="12192000" cy="56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0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E7B67-C9A9-3815-DBC0-92A7319B3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F5EBA-32C7-6351-2A0C-6D9C5C4D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148"/>
            <a:ext cx="12192000" cy="58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37CC0-C64C-5A14-F6C9-BE0BB684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7B63E-72B9-2495-256C-0C9B6C0E0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903"/>
            <a:ext cx="12192000" cy="55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91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C21BA-280A-9F45-7432-50900473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0FEC1-3783-2805-7528-BE436086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6699"/>
            <a:ext cx="12192000" cy="57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9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687A3-22D6-1110-E33C-CE92130FE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1C6E0-4079-1589-77B1-C933AF0D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830"/>
            <a:ext cx="12192000" cy="63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56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119</Words>
  <Application>Microsoft Office PowerPoint</Application>
  <PresentationFormat>Widescreen</PresentationFormat>
  <Paragraphs>24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Kumar</dc:creator>
  <cp:lastModifiedBy>Kumar Kumar</cp:lastModifiedBy>
  <cp:revision>10</cp:revision>
  <dcterms:created xsi:type="dcterms:W3CDTF">2024-11-21T14:15:59Z</dcterms:created>
  <dcterms:modified xsi:type="dcterms:W3CDTF">2024-11-28T10:08:11Z</dcterms:modified>
</cp:coreProperties>
</file>